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7" r:id="rId4"/>
    <p:sldId id="258" r:id="rId5"/>
    <p:sldId id="268" r:id="rId6"/>
    <p:sldId id="259" r:id="rId7"/>
    <p:sldId id="260" r:id="rId8"/>
    <p:sldId id="262" r:id="rId9"/>
    <p:sldId id="278" r:id="rId10"/>
    <p:sldId id="290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9" r:id="rId19"/>
    <p:sldId id="272" r:id="rId20"/>
    <p:sldId id="281" r:id="rId21"/>
    <p:sldId id="282" r:id="rId22"/>
    <p:sldId id="283" r:id="rId23"/>
    <p:sldId id="273" r:id="rId24"/>
    <p:sldId id="274" r:id="rId25"/>
    <p:sldId id="284" r:id="rId26"/>
    <p:sldId id="275" r:id="rId27"/>
    <p:sldId id="285" r:id="rId28"/>
    <p:sldId id="276" r:id="rId29"/>
    <p:sldId id="277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0D730-32A9-491D-AF4A-5064208BF3B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514C2-47C1-4E47-9BC6-1C502B42A022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to the internet using an internet gateway - Amazon Virtual Private  Cloud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62" y="302342"/>
            <a:ext cx="10500852" cy="625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92929" y="161249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251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8976853" y="4277032"/>
            <a:ext cx="218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Internet Gateway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27923" y="3834581"/>
            <a:ext cx="894735" cy="44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76853" y="302342"/>
            <a:ext cx="22909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Vpc</a:t>
            </a:r>
            <a:r>
              <a:rPr lang="en-IN" dirty="0"/>
              <a:t> max:/16=65536ip’s</a:t>
            </a:r>
            <a:endParaRPr lang="en-IN" dirty="0"/>
          </a:p>
          <a:p>
            <a:r>
              <a:rPr lang="en-IN" dirty="0"/>
              <a:t>         min/28=16 </a:t>
            </a:r>
            <a:r>
              <a:rPr lang="en-IN" dirty="0" err="1"/>
              <a:t>ip’s</a:t>
            </a:r>
            <a:endParaRPr lang="en-IN" dirty="0"/>
          </a:p>
          <a:p>
            <a:r>
              <a:rPr lang="en-IN" dirty="0"/>
              <a:t>Subnet </a:t>
            </a:r>
            <a:endParaRPr lang="en-IN" dirty="0"/>
          </a:p>
          <a:p>
            <a:r>
              <a:rPr lang="en-IN" dirty="0"/>
              <a:t>  max :/24=256</a:t>
            </a:r>
            <a:endParaRPr lang="en-IN" dirty="0"/>
          </a:p>
          <a:p>
            <a:r>
              <a:rPr lang="en-IN" dirty="0"/>
              <a:t>               </a:t>
            </a:r>
            <a:endParaRPr lang="en-IN" dirty="0"/>
          </a:p>
          <a:p>
            <a:r>
              <a:rPr lang="en-IN" dirty="0"/>
              <a:t>     min:/28=16 </a:t>
            </a:r>
            <a:r>
              <a:rPr lang="en-IN" dirty="0" err="1"/>
              <a:t>ip’s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8976853" y="4646364"/>
            <a:ext cx="2753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Vpc</a:t>
            </a:r>
            <a:r>
              <a:rPr lang="en-IN" dirty="0"/>
              <a:t> =10.0.0.0/24=256 </a:t>
            </a:r>
            <a:r>
              <a:rPr lang="en-IN" dirty="0" err="1"/>
              <a:t>ip’s</a:t>
            </a:r>
            <a:endParaRPr lang="en-IN" dirty="0"/>
          </a:p>
          <a:p>
            <a:r>
              <a:rPr lang="en-IN" dirty="0"/>
              <a:t>5 </a:t>
            </a:r>
            <a:r>
              <a:rPr lang="en-IN" dirty="0" err="1"/>
              <a:t>ip’s</a:t>
            </a:r>
            <a:r>
              <a:rPr lang="en-IN" dirty="0"/>
              <a:t> =</a:t>
            </a:r>
            <a:r>
              <a:rPr lang="en-IN" dirty="0" err="1"/>
              <a:t>aws</a:t>
            </a:r>
            <a:r>
              <a:rPr lang="en-IN" dirty="0"/>
              <a:t> </a:t>
            </a:r>
            <a:endParaRPr lang="en-IN" dirty="0"/>
          </a:p>
          <a:p>
            <a:r>
              <a:rPr lang="en-IN" dirty="0"/>
              <a:t>251</a:t>
            </a:r>
            <a:endParaRPr lang="en-IN" dirty="0"/>
          </a:p>
          <a:p>
            <a:r>
              <a:rPr lang="en-IN" dirty="0"/>
              <a:t>Pub Sub =2^32-25=2^7=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WS — Difference between Internet Gateway and NAT Gateway | by Ashish Patel  | Awesome Cloud | Me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29" y="0"/>
            <a:ext cx="8712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" y="0"/>
            <a:ext cx="10933471" cy="6617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9" y="68826"/>
            <a:ext cx="11503742" cy="64204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58" y="0"/>
            <a:ext cx="12182167" cy="66072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6" y="88490"/>
            <a:ext cx="11729884" cy="68530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8426" y="753802"/>
            <a:ext cx="105303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Handson for </a:t>
            </a:r>
            <a:r>
              <a:rPr lang="en-US" dirty="0" err="1"/>
              <a:t>vpc</a:t>
            </a:r>
            <a:r>
              <a:rPr lang="en-US" dirty="0"/>
              <a:t> End-point:</a:t>
            </a:r>
            <a:endParaRPr lang="en-US" dirty="0"/>
          </a:p>
          <a:p>
            <a:r>
              <a:rPr lang="en-US" dirty="0"/>
              <a:t> 1.create </a:t>
            </a:r>
            <a:r>
              <a:rPr lang="en-US" dirty="0" err="1"/>
              <a:t>vpc</a:t>
            </a:r>
            <a:r>
              <a:rPr lang="en-US" dirty="0"/>
              <a:t> along with that create one public subnet and private subnet.</a:t>
            </a:r>
            <a:endParaRPr lang="en-US" dirty="0"/>
          </a:p>
          <a:p>
            <a:r>
              <a:rPr lang="en-US" dirty="0"/>
              <a:t>  2.i have provided the internet connection to </a:t>
            </a:r>
            <a:r>
              <a:rPr lang="en-US" dirty="0" err="1"/>
              <a:t>vpc</a:t>
            </a:r>
            <a:r>
              <a:rPr lang="en-US" dirty="0"/>
              <a:t> and than public subnet.</a:t>
            </a:r>
            <a:endParaRPr lang="en-US" dirty="0"/>
          </a:p>
          <a:p>
            <a:r>
              <a:rPr lang="en-US" dirty="0"/>
              <a:t>   3.if one </a:t>
            </a:r>
            <a:r>
              <a:rPr lang="en-US" dirty="0" err="1"/>
              <a:t>vpc</a:t>
            </a:r>
            <a:r>
              <a:rPr lang="en-US" dirty="0"/>
              <a:t> i created means by default one route table will be created.</a:t>
            </a:r>
            <a:endParaRPr lang="en-US" dirty="0"/>
          </a:p>
          <a:p>
            <a:r>
              <a:rPr lang="en-US" dirty="0"/>
              <a:t>    go to routes &amp; create another route table.</a:t>
            </a:r>
            <a:endParaRPr lang="en-US" dirty="0"/>
          </a:p>
          <a:p>
            <a:r>
              <a:rPr lang="en-US" dirty="0"/>
              <a:t>   and edit routes and finally attach the internet gateway to public subnet.</a:t>
            </a:r>
            <a:endParaRPr lang="en-US" dirty="0"/>
          </a:p>
          <a:p>
            <a:r>
              <a:rPr lang="en-US" dirty="0"/>
              <a:t> 4.create ec2 servers in public and private servers for allowing </a:t>
            </a:r>
            <a:r>
              <a:rPr lang="en-US" dirty="0" err="1"/>
              <a:t>iam</a:t>
            </a:r>
            <a:r>
              <a:rPr lang="en-US" dirty="0"/>
              <a:t> services to access S3-role.</a:t>
            </a:r>
            <a:endParaRPr lang="en-US" dirty="0"/>
          </a:p>
          <a:p>
            <a:r>
              <a:rPr lang="en-US" dirty="0"/>
              <a:t>5.go to </a:t>
            </a:r>
            <a:r>
              <a:rPr lang="en-US" dirty="0" err="1"/>
              <a:t>vpc</a:t>
            </a:r>
            <a:r>
              <a:rPr lang="en-US" dirty="0"/>
              <a:t> and create </a:t>
            </a:r>
            <a:r>
              <a:rPr lang="en-US" dirty="0" err="1"/>
              <a:t>vpc</a:t>
            </a:r>
            <a:r>
              <a:rPr lang="en-US" dirty="0"/>
              <a:t> Endpoint connection.</a:t>
            </a:r>
            <a:endParaRPr lang="en-US" dirty="0"/>
          </a:p>
          <a:p>
            <a:r>
              <a:rPr lang="en-US" dirty="0"/>
              <a:t>6.add security group for endpoints to the private subnet server to access the endpoint connection.</a:t>
            </a:r>
            <a:endParaRPr lang="en-US" dirty="0"/>
          </a:p>
          <a:p>
            <a:r>
              <a:rPr lang="en-US" dirty="0"/>
              <a:t>7.go to putty and take the public server </a:t>
            </a:r>
            <a:r>
              <a:rPr lang="en-US" dirty="0" err="1"/>
              <a:t>ip</a:t>
            </a:r>
            <a:r>
              <a:rPr lang="en-US" dirty="0"/>
              <a:t> and check whether your s3 service is accessing or not.</a:t>
            </a:r>
            <a:endParaRPr lang="en-US" dirty="0"/>
          </a:p>
          <a:p>
            <a:r>
              <a:rPr lang="en-US" dirty="0"/>
              <a:t>8.for private server go with new window and search for </a:t>
            </a:r>
            <a:r>
              <a:rPr lang="en-US" dirty="0" err="1"/>
              <a:t>aws</a:t>
            </a:r>
            <a:r>
              <a:rPr lang="en-US" dirty="0"/>
              <a:t> private link for amazon s3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90" y="0"/>
            <a:ext cx="1228049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106" y="876079"/>
            <a:ext cx="10249788" cy="51058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117987"/>
            <a:ext cx="11808541" cy="6607278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034188" cy="59057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3174" cy="48374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3" y="216311"/>
            <a:ext cx="11887200" cy="64696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156" y="925613"/>
            <a:ext cx="9769687" cy="500677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58" y="0"/>
            <a:ext cx="120346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151416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https://docs.aws.amazon.com/vpc/latest/userguide/extend-intro.html</a:t>
            </a:r>
            <a:endParaRPr lang="en-I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646" y="216310"/>
            <a:ext cx="11474244" cy="66416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2^7=2*2*2*2*2*2*2=128</a:t>
            </a:r>
            <a:endParaRPr lang="en-IN" dirty="0"/>
          </a:p>
          <a:p>
            <a:r>
              <a:rPr lang="en-IN" dirty="0"/>
              <a:t>251-128=123</a:t>
            </a:r>
            <a:endParaRPr lang="en-IN" dirty="0"/>
          </a:p>
          <a:p>
            <a:endParaRPr lang="en-IN" dirty="0"/>
          </a:p>
          <a:p>
            <a:r>
              <a:rPr lang="en-IN" dirty="0"/>
              <a:t>2^32-26=2^6=64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Vpc</a:t>
            </a:r>
            <a:r>
              <a:rPr lang="en-IN" dirty="0"/>
              <a:t>=10.0.0.0/24 =</a:t>
            </a:r>
            <a:r>
              <a:rPr lang="en-IN" dirty="0" err="1"/>
              <a:t>vpc</a:t>
            </a:r>
            <a:endParaRPr lang="en-IN" dirty="0"/>
          </a:p>
          <a:p>
            <a:r>
              <a:rPr lang="en-IN" dirty="0"/>
              <a:t>Sub=10.0.0.0/28=16 ip10.0.0.0,10.0.0.1,10.0.0.2 …..15</a:t>
            </a:r>
            <a:endParaRPr lang="en-IN" dirty="0"/>
          </a:p>
          <a:p>
            <a:endParaRPr lang="en-IN" dirty="0"/>
          </a:p>
          <a:p>
            <a:r>
              <a:rPr lang="en-IN" dirty="0"/>
              <a:t>Sub=10.0.0.16/28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361" y="373626"/>
            <a:ext cx="9124336" cy="608616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0" y="338304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{</a:t>
            </a:r>
            <a:endParaRPr lang="en-IN" dirty="0"/>
          </a:p>
          <a:p>
            <a:r>
              <a:rPr lang="en-IN" dirty="0"/>
              <a:t>  "Version": "2012-10-17",</a:t>
            </a:r>
            <a:endParaRPr lang="en-IN" dirty="0"/>
          </a:p>
          <a:p>
            <a:r>
              <a:rPr lang="en-IN" dirty="0"/>
              <a:t>  "Id": "</a:t>
            </a:r>
            <a:r>
              <a:rPr lang="en-IN" dirty="0" err="1"/>
              <a:t>RestrictBucketToIAMUsersOnly</a:t>
            </a:r>
            <a:r>
              <a:rPr lang="en-IN" dirty="0"/>
              <a:t>",</a:t>
            </a:r>
            <a:endParaRPr lang="en-IN" dirty="0"/>
          </a:p>
          <a:p>
            <a:r>
              <a:rPr lang="en-IN" dirty="0"/>
              <a:t>  "Statement": [</a:t>
            </a:r>
            <a:endParaRPr lang="en-IN" dirty="0"/>
          </a:p>
          <a:p>
            <a:r>
              <a:rPr lang="en-IN" dirty="0"/>
              <a:t>    {</a:t>
            </a:r>
            <a:endParaRPr lang="en-IN" dirty="0"/>
          </a:p>
          <a:p>
            <a:r>
              <a:rPr lang="en-IN" dirty="0"/>
              <a:t>      "Sid": "</a:t>
            </a:r>
            <a:r>
              <a:rPr lang="en-IN" dirty="0" err="1"/>
              <a:t>AllowOwnerOnlyAccess</a:t>
            </a:r>
            <a:r>
              <a:rPr lang="en-IN" dirty="0"/>
              <a:t>",</a:t>
            </a:r>
            <a:endParaRPr lang="en-IN" dirty="0"/>
          </a:p>
          <a:p>
            <a:r>
              <a:rPr lang="en-IN" dirty="0"/>
              <a:t>      "Effect": "Deny",</a:t>
            </a:r>
            <a:endParaRPr lang="en-IN" dirty="0"/>
          </a:p>
          <a:p>
            <a:r>
              <a:rPr lang="en-IN" dirty="0"/>
              <a:t>      "Principal": "*",</a:t>
            </a:r>
            <a:endParaRPr lang="en-IN" dirty="0"/>
          </a:p>
          <a:p>
            <a:r>
              <a:rPr lang="en-IN" dirty="0"/>
              <a:t>      "Action": "s3:*",</a:t>
            </a:r>
            <a:endParaRPr lang="en-IN" dirty="0"/>
          </a:p>
          <a:p>
            <a:r>
              <a:rPr lang="en-IN" dirty="0"/>
              <a:t>      "Resource": [</a:t>
            </a:r>
            <a:endParaRPr lang="en-IN" dirty="0"/>
          </a:p>
          <a:p>
            <a:r>
              <a:rPr lang="en-IN" dirty="0"/>
              <a:t>        "arn:aws:s3:::your-bucket-name/*",</a:t>
            </a:r>
            <a:endParaRPr lang="en-IN" dirty="0"/>
          </a:p>
          <a:p>
            <a:r>
              <a:rPr lang="en-IN" dirty="0"/>
              <a:t>        "arn:aws:s3:::your-bucket-name"</a:t>
            </a:r>
            <a:endParaRPr lang="en-IN" dirty="0"/>
          </a:p>
          <a:p>
            <a:r>
              <a:rPr lang="en-IN" dirty="0"/>
              <a:t>      ],</a:t>
            </a:r>
            <a:endParaRPr lang="en-IN" dirty="0"/>
          </a:p>
          <a:p>
            <a:r>
              <a:rPr lang="en-IN" dirty="0"/>
              <a:t>      "Condition": {</a:t>
            </a:r>
            <a:endParaRPr lang="en-IN" dirty="0"/>
          </a:p>
          <a:p>
            <a:r>
              <a:rPr lang="en-IN" dirty="0"/>
              <a:t>        "</a:t>
            </a:r>
            <a:r>
              <a:rPr lang="en-IN" dirty="0" err="1"/>
              <a:t>StringNotEquals</a:t>
            </a:r>
            <a:r>
              <a:rPr lang="en-IN" dirty="0"/>
              <a:t>": {</a:t>
            </a:r>
            <a:endParaRPr lang="en-IN" dirty="0"/>
          </a:p>
          <a:p>
            <a:r>
              <a:rPr lang="en-IN" dirty="0"/>
              <a:t>          "</a:t>
            </a:r>
            <a:r>
              <a:rPr lang="en-IN" dirty="0" err="1"/>
              <a:t>aws:PrincipalArn</a:t>
            </a:r>
            <a:r>
              <a:rPr lang="en-IN" dirty="0"/>
              <a:t>": "</a:t>
            </a:r>
            <a:r>
              <a:rPr lang="en-IN" dirty="0" err="1"/>
              <a:t>arn:aws:iam</a:t>
            </a:r>
            <a:r>
              <a:rPr lang="en-IN" dirty="0"/>
              <a:t>::</a:t>
            </a:r>
            <a:r>
              <a:rPr lang="en-IN" dirty="0" err="1"/>
              <a:t>AWS_ACCOUNT_ID:root</a:t>
            </a:r>
            <a:r>
              <a:rPr lang="en-IN" dirty="0"/>
              <a:t>"</a:t>
            </a:r>
            <a:endParaRPr lang="en-IN" dirty="0"/>
          </a:p>
          <a:p>
            <a:r>
              <a:rPr lang="en-IN" dirty="0"/>
              <a:t>        }</a:t>
            </a:r>
            <a:endParaRPr lang="en-IN" dirty="0"/>
          </a:p>
          <a:p>
            <a:r>
              <a:rPr lang="en-IN" dirty="0"/>
              <a:t>      }</a:t>
            </a:r>
            <a:endParaRPr lang="en-IN" dirty="0"/>
          </a:p>
          <a:p>
            <a:r>
              <a:rPr lang="en-IN" dirty="0"/>
              <a:t>    }</a:t>
            </a:r>
            <a:endParaRPr lang="en-IN" dirty="0"/>
          </a:p>
          <a:p>
            <a:r>
              <a:rPr lang="en-IN" dirty="0"/>
              <a:t>  ]</a:t>
            </a:r>
            <a:endParaRPr lang="en-IN" dirty="0"/>
          </a:p>
          <a:p>
            <a:r>
              <a:rPr lang="en-IN" dirty="0"/>
              <a:t>}</a:t>
            </a:r>
            <a:endParaRPr lang="en-I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0" y="1169301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  <a:endParaRPr lang="en-US" dirty="0"/>
          </a:p>
          <a:p>
            <a:r>
              <a:rPr lang="en-US" dirty="0"/>
              <a:t>    "Version": "2012-10-17",</a:t>
            </a:r>
            <a:endParaRPr lang="en-US" dirty="0"/>
          </a:p>
          <a:p>
            <a:r>
              <a:rPr lang="en-US" dirty="0"/>
              <a:t>    "Statement": [</a:t>
            </a:r>
            <a:endParaRPr lang="en-US" dirty="0"/>
          </a:p>
          <a:p>
            <a:r>
              <a:rPr lang="en-US" dirty="0"/>
              <a:t>        {</a:t>
            </a:r>
            <a:endParaRPr lang="en-US" dirty="0"/>
          </a:p>
          <a:p>
            <a:r>
              <a:rPr lang="en-US" dirty="0"/>
              <a:t>            "Sid": "</a:t>
            </a:r>
            <a:r>
              <a:rPr lang="en-US" dirty="0" err="1"/>
              <a:t>PublicReadGetObject</a:t>
            </a:r>
            <a:r>
              <a:rPr lang="en-US" dirty="0"/>
              <a:t>",</a:t>
            </a:r>
            <a:endParaRPr lang="en-US" dirty="0"/>
          </a:p>
          <a:p>
            <a:r>
              <a:rPr lang="en-US" dirty="0"/>
              <a:t>            "Effect": "Allow",</a:t>
            </a:r>
            <a:endParaRPr lang="en-US" dirty="0"/>
          </a:p>
          <a:p>
            <a:r>
              <a:rPr lang="en-US" dirty="0"/>
              <a:t>            "Principal": "*",</a:t>
            </a:r>
            <a:endParaRPr lang="en-US" dirty="0"/>
          </a:p>
          <a:p>
            <a:r>
              <a:rPr lang="en-US" dirty="0"/>
              <a:t>            "Action": [</a:t>
            </a:r>
            <a:endParaRPr lang="en-US" dirty="0"/>
          </a:p>
          <a:p>
            <a:r>
              <a:rPr lang="en-US" dirty="0"/>
              <a:t>                "s3:GetObject"</a:t>
            </a:r>
            <a:endParaRPr lang="en-US" dirty="0"/>
          </a:p>
          <a:p>
            <a:r>
              <a:rPr lang="en-US" dirty="0"/>
              <a:t>            ],</a:t>
            </a:r>
            <a:endParaRPr lang="en-US" dirty="0"/>
          </a:p>
          <a:p>
            <a:r>
              <a:rPr lang="en-US" dirty="0"/>
              <a:t>            "Resource": [</a:t>
            </a:r>
            <a:endParaRPr lang="en-US" dirty="0"/>
          </a:p>
          <a:p>
            <a:r>
              <a:rPr lang="en-US" dirty="0"/>
              <a:t>                "arn:aws:s3:::&lt;Bucket-Name&gt;/*"</a:t>
            </a:r>
            <a:endParaRPr lang="en-US" dirty="0"/>
          </a:p>
          <a:p>
            <a:r>
              <a:rPr lang="en-US" dirty="0"/>
              <a:t>            ]</a:t>
            </a:r>
            <a:endParaRPr lang="en-US" dirty="0"/>
          </a:p>
          <a:p>
            <a:r>
              <a:rPr lang="en-US" dirty="0"/>
              <a:t>        }</a:t>
            </a:r>
            <a:endParaRPr lang="en-US" dirty="0"/>
          </a:p>
          <a:p>
            <a:r>
              <a:rPr lang="en-US" dirty="0"/>
              <a:t>    ]</a:t>
            </a:r>
            <a:endParaRPr lang="en-US" dirty="0"/>
          </a:p>
          <a:p>
            <a:r>
              <a:rPr lang="en-US" dirty="0"/>
              <a:t>}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15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WS Quick Tips: Internet Gateways, NAT Gateways, and NAT Instances - Uturn  Data Solutions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613"/>
            <a:ext cx="9330813" cy="663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88309" y="1769806"/>
            <a:ext cx="246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Availability Zone -a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375355" y="3721820"/>
            <a:ext cx="197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Availability Zone -b</a:t>
            </a:r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628103" y="1809135"/>
          <a:ext cx="4001729" cy="1887794"/>
        </p:xfrm>
        <a:graphic>
          <a:graphicData uri="http://schemas.openxmlformats.org/drawingml/2006/table">
            <a:tbl>
              <a:tblPr/>
              <a:tblGrid>
                <a:gridCol w="4001729"/>
              </a:tblGrid>
              <a:tr h="188779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677265" y="3798331"/>
          <a:ext cx="3982064" cy="1835553"/>
        </p:xfrm>
        <a:graphic>
          <a:graphicData uri="http://schemas.openxmlformats.org/drawingml/2006/table">
            <a:tbl>
              <a:tblPr/>
              <a:tblGrid>
                <a:gridCol w="3982064"/>
              </a:tblGrid>
              <a:tr h="183555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1213" y="825910"/>
            <a:ext cx="9596284" cy="53979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163096" y="1327355"/>
            <a:ext cx="2703871" cy="1582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420465" y="1327355"/>
            <a:ext cx="3097161" cy="1582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163095" y="3428999"/>
            <a:ext cx="2703871" cy="14871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518787" y="3428999"/>
            <a:ext cx="2998839" cy="1582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674374" y="953729"/>
            <a:ext cx="144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VPC1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619999" y="953729"/>
            <a:ext cx="7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VPC2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890684" y="3087329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VPC3</a:t>
            </a:r>
            <a:endParaRPr lang="en-IN" dirty="0"/>
          </a:p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737987" y="3087329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VPC4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343723" y="441829"/>
            <a:ext cx="188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Region</a:t>
            </a:r>
            <a:endParaRPr lang="en-IN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674374" y="1730477"/>
            <a:ext cx="164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Finance Team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7619999" y="1730477"/>
            <a:ext cx="100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HR Team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3146323" y="4129548"/>
            <a:ext cx="90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 Team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7246374" y="3903406"/>
            <a:ext cx="1932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Accountancy team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VPC peering? - Amazon Virtual Private Cloud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63562"/>
            <a:ext cx="6477000" cy="432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1613" y="540774"/>
            <a:ext cx="7039897" cy="56240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2" name="Picture 4" descr="VPC Internet Gateway | AWS Comp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949" y="4889091"/>
            <a:ext cx="580104" cy="80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8258" y="193566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Region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231923" y="5690420"/>
            <a:ext cx="184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Internet Gateway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67897" y="5456903"/>
            <a:ext cx="216309" cy="37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&#10;            VPC connectivity options&#10;        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0" y="204019"/>
            <a:ext cx="11326761" cy="64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20395" y="236855"/>
            <a:ext cx="11209020" cy="62966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2061</Words>
  <Application>WPS Presentation</Application>
  <PresentationFormat>Widescreen</PresentationFormat>
  <Paragraphs>108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sirisharapuru9897@outlook.com</dc:creator>
  <cp:lastModifiedBy>sirisha rapuru</cp:lastModifiedBy>
  <cp:revision>25</cp:revision>
  <dcterms:created xsi:type="dcterms:W3CDTF">2023-06-13T14:38:00Z</dcterms:created>
  <dcterms:modified xsi:type="dcterms:W3CDTF">2025-07-03T05:37:38Z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82894405E4874A23A5F635DB0D156AA3_12</vt:lpwstr>
  </property>
  <property fmtid="{D5CDD505-2E9C-101B-9397-08002B2CF9AE}" pid="3" name="KSOProductBuildVer">
    <vt:lpwstr>1033-12.2.0.21931</vt:lpwstr>
  </property>
</Properties>
</file>